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2E0"/>
    <a:srgbClr val="A86794"/>
    <a:srgbClr val="966185"/>
    <a:srgbClr val="F2E9F0"/>
    <a:srgbClr val="D9D1CA"/>
    <a:srgbClr val="4B2573"/>
    <a:srgbClr val="584033"/>
    <a:srgbClr val="3B1D5C"/>
    <a:srgbClr val="32194C"/>
    <a:srgbClr val="EA8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4"/>
    <p:restoredTop sz="95588"/>
  </p:normalViewPr>
  <p:slideViewPr>
    <p:cSldViewPr snapToGrid="0" snapToObjects="1">
      <p:cViewPr>
        <p:scale>
          <a:sx n="99" d="100"/>
          <a:sy n="99" d="100"/>
        </p:scale>
        <p:origin x="616" y="-1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C84B5-C646-DD44-AE40-B411F82EB702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3681D-2994-6C42-B35E-618EB9BD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3681D-2994-6C42-B35E-618EB9BD0E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2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9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6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7E82-6744-6041-A0C9-97605ECEACA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5B90-4E5B-A74A-834D-2ACDD936C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03107-2390-A145-AC3E-EDB825A68C3F}"/>
              </a:ext>
            </a:extLst>
          </p:cNvPr>
          <p:cNvGrpSpPr/>
          <p:nvPr/>
        </p:nvGrpSpPr>
        <p:grpSpPr>
          <a:xfrm>
            <a:off x="335596" y="4206240"/>
            <a:ext cx="6851896" cy="5477164"/>
            <a:chOff x="335596" y="4165600"/>
            <a:chExt cx="6851896" cy="5477164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DF58E13-EC15-FB4C-983F-787B4EC097DA}"/>
                </a:ext>
              </a:extLst>
            </p:cNvPr>
            <p:cNvSpPr/>
            <p:nvPr/>
          </p:nvSpPr>
          <p:spPr>
            <a:xfrm>
              <a:off x="423996" y="4258479"/>
              <a:ext cx="6655026" cy="5078561"/>
            </a:xfrm>
            <a:prstGeom prst="roundRect">
              <a:avLst>
                <a:gd name="adj" fmla="val 1625"/>
              </a:avLst>
            </a:prstGeom>
            <a:solidFill>
              <a:srgbClr val="F2E9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DE0E5DF-5690-E24A-BE26-042E27C62EC4}"/>
                </a:ext>
              </a:extLst>
            </p:cNvPr>
            <p:cNvGrpSpPr/>
            <p:nvPr/>
          </p:nvGrpSpPr>
          <p:grpSpPr>
            <a:xfrm>
              <a:off x="423996" y="4259272"/>
              <a:ext cx="6655026" cy="624933"/>
              <a:chOff x="423996" y="5201124"/>
              <a:chExt cx="6655026" cy="624933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8E849168-E268-1348-953D-6182164DCDBA}"/>
                  </a:ext>
                </a:extLst>
              </p:cNvPr>
              <p:cNvSpPr/>
              <p:nvPr/>
            </p:nvSpPr>
            <p:spPr>
              <a:xfrm>
                <a:off x="423996" y="5201124"/>
                <a:ext cx="6655026" cy="408932"/>
              </a:xfrm>
              <a:prstGeom prst="roundRect">
                <a:avLst>
                  <a:gd name="adj" fmla="val 18427"/>
                </a:avLst>
              </a:prstGeom>
              <a:solidFill>
                <a:srgbClr val="A867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0859B33-DE13-ED4F-8A14-7DCD06F9CA13}"/>
                  </a:ext>
                </a:extLst>
              </p:cNvPr>
              <p:cNvSpPr/>
              <p:nvPr/>
            </p:nvSpPr>
            <p:spPr>
              <a:xfrm>
                <a:off x="423996" y="5395594"/>
                <a:ext cx="6655026" cy="430463"/>
              </a:xfrm>
              <a:prstGeom prst="rect">
                <a:avLst/>
              </a:prstGeom>
              <a:solidFill>
                <a:srgbClr val="A867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03B253-EE73-7040-B4F9-E59566C366CC}"/>
                </a:ext>
              </a:extLst>
            </p:cNvPr>
            <p:cNvSpPr/>
            <p:nvPr/>
          </p:nvSpPr>
          <p:spPr>
            <a:xfrm>
              <a:off x="423996" y="5609073"/>
              <a:ext cx="6655026" cy="777923"/>
            </a:xfrm>
            <a:prstGeom prst="rect">
              <a:avLst/>
            </a:prstGeom>
            <a:solidFill>
              <a:srgbClr val="E3D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3FC0AD9-252C-7145-8E19-B6DEA5FFF4D4}"/>
                </a:ext>
              </a:extLst>
            </p:cNvPr>
            <p:cNvSpPr/>
            <p:nvPr/>
          </p:nvSpPr>
          <p:spPr>
            <a:xfrm>
              <a:off x="423996" y="7151270"/>
              <a:ext cx="6655026" cy="777923"/>
            </a:xfrm>
            <a:prstGeom prst="rect">
              <a:avLst/>
            </a:prstGeom>
            <a:solidFill>
              <a:srgbClr val="E3D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7508AD8-6380-9B4E-93E1-FB7F430B0F7C}"/>
                </a:ext>
              </a:extLst>
            </p:cNvPr>
            <p:cNvCxnSpPr/>
            <p:nvPr/>
          </p:nvCxnSpPr>
          <p:spPr>
            <a:xfrm>
              <a:off x="335596" y="4897853"/>
              <a:ext cx="685189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F262AA8-41DC-ED4E-AF96-68070D1C00FC}"/>
                </a:ext>
              </a:extLst>
            </p:cNvPr>
            <p:cNvSpPr/>
            <p:nvPr/>
          </p:nvSpPr>
          <p:spPr>
            <a:xfrm>
              <a:off x="423996" y="8657856"/>
              <a:ext cx="6655026" cy="328931"/>
            </a:xfrm>
            <a:prstGeom prst="rect">
              <a:avLst/>
            </a:prstGeom>
            <a:solidFill>
              <a:srgbClr val="E3D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8614240-6752-574E-91A3-60FEC316003B}"/>
                </a:ext>
              </a:extLst>
            </p:cNvPr>
            <p:cNvSpPr/>
            <p:nvPr/>
          </p:nvSpPr>
          <p:spPr>
            <a:xfrm>
              <a:off x="423994" y="8938817"/>
              <a:ext cx="6655027" cy="487915"/>
            </a:xfrm>
            <a:prstGeom prst="roundRect">
              <a:avLst/>
            </a:prstGeom>
            <a:solidFill>
              <a:srgbClr val="E3D2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5995458-69C7-224E-A5C8-DF9ED567F34D}"/>
                </a:ext>
              </a:extLst>
            </p:cNvPr>
            <p:cNvCxnSpPr>
              <a:cxnSpLocks/>
            </p:cNvCxnSpPr>
            <p:nvPr/>
          </p:nvCxnSpPr>
          <p:spPr>
            <a:xfrm>
              <a:off x="1696190" y="4165600"/>
              <a:ext cx="0" cy="5477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7D04AB3-056D-B243-8847-3EADBE4FE723}"/>
                </a:ext>
              </a:extLst>
            </p:cNvPr>
            <p:cNvCxnSpPr>
              <a:cxnSpLocks/>
            </p:cNvCxnSpPr>
            <p:nvPr/>
          </p:nvCxnSpPr>
          <p:spPr>
            <a:xfrm>
              <a:off x="3502872" y="4165600"/>
              <a:ext cx="0" cy="5477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B81043A-951D-C841-BD52-1E1388316C52}"/>
                </a:ext>
              </a:extLst>
            </p:cNvPr>
            <p:cNvCxnSpPr>
              <a:cxnSpLocks/>
            </p:cNvCxnSpPr>
            <p:nvPr/>
          </p:nvCxnSpPr>
          <p:spPr>
            <a:xfrm>
              <a:off x="5287369" y="4165600"/>
              <a:ext cx="0" cy="54771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6DE65E8-4407-AA49-ADBD-ADB2D2721E96}"/>
              </a:ext>
            </a:extLst>
          </p:cNvPr>
          <p:cNvSpPr txBox="1"/>
          <p:nvPr/>
        </p:nvSpPr>
        <p:spPr>
          <a:xfrm>
            <a:off x="335596" y="10021749"/>
            <a:ext cx="5675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Diese Vorlage wurde von Think </a:t>
            </a:r>
            <a:r>
              <a:rPr lang="de-de" sz="1500" b="1" dirty="0" err="1">
                <a:solidFill>
                  <a:srgbClr val="4B2573"/>
                </a:solidFill>
                <a:latin typeface="Cashew Apple Ale" panose="02000000000000000000" pitchFamily="2" charset="0"/>
              </a:rPr>
              <a:t>Productive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erstellt. Sie können Sie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jederzeit nutzen, editieren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und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 </a:t>
            </a:r>
            <a:r>
              <a:rPr lang="de-de" sz="1500" b="1" dirty="0">
                <a:solidFill>
                  <a:srgbClr val="4B2573"/>
                </a:solidFill>
                <a:latin typeface="Cashew Apple Ale" panose="02000000000000000000" pitchFamily="2" charset="0"/>
              </a:rPr>
              <a:t>teilen!</a:t>
            </a:r>
          </a:p>
        </p:txBody>
      </p:sp>
      <p:sp>
        <p:nvSpPr>
          <p:cNvPr id="44" name="Pentagon 43">
            <a:extLst>
              <a:ext uri="{FF2B5EF4-FFF2-40B4-BE49-F238E27FC236}">
                <a16:creationId xmlns:a16="http://schemas.microsoft.com/office/drawing/2014/main" id="{D2E34A13-66DE-F14A-9ECD-60FEA3321EFD}"/>
              </a:ext>
            </a:extLst>
          </p:cNvPr>
          <p:cNvSpPr/>
          <p:nvPr/>
        </p:nvSpPr>
        <p:spPr>
          <a:xfrm rot="21416549">
            <a:off x="-139653" y="436090"/>
            <a:ext cx="4790316" cy="438586"/>
          </a:xfrm>
          <a:prstGeom prst="homePlate">
            <a:avLst/>
          </a:prstGeom>
          <a:solidFill>
            <a:srgbClr val="4B25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257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1789E4-B76C-9A4F-B981-399CB5842AD9}"/>
              </a:ext>
            </a:extLst>
          </p:cNvPr>
          <p:cNvSpPr txBox="1"/>
          <p:nvPr/>
        </p:nvSpPr>
        <p:spPr>
          <a:xfrm rot="21402368">
            <a:off x="137931" y="435168"/>
            <a:ext cx="50168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b="1">
                <a:solidFill>
                  <a:schemeClr val="bg1"/>
                </a:solidFill>
                <a:latin typeface="All Round Gothic Bold" panose="020B0803020202020104" pitchFamily="34" charset="0"/>
              </a:rPr>
              <a:t>VORLAGE </a:t>
            </a:r>
            <a:r>
              <a:rPr lang="de-DE" sz="190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MEETING </a:t>
            </a:r>
            <a:r>
              <a:rPr lang="de-de" sz="190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PROTOKOLL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D41F2EF-227A-1E47-902B-2FBB10F2D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607" y="9766890"/>
            <a:ext cx="844415" cy="531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A29874-BD52-ED4C-8D97-95564EB40B63}"/>
              </a:ext>
            </a:extLst>
          </p:cNvPr>
          <p:cNvSpPr txBox="1"/>
          <p:nvPr/>
        </p:nvSpPr>
        <p:spPr>
          <a:xfrm>
            <a:off x="409714" y="1361495"/>
            <a:ext cx="1558159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 dirty="0">
                <a:solidFill>
                  <a:srgbClr val="4B2573"/>
                </a:solidFill>
                <a:latin typeface="All Round Gothic Bold" panose="020B0803020202020104" pitchFamily="34" charset="0"/>
              </a:rPr>
              <a:t>TITEL DES MEETINGS: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7C0791D-8165-474D-AE8D-F6EECC9F0F8B}"/>
              </a:ext>
            </a:extLst>
          </p:cNvPr>
          <p:cNvSpPr txBox="1"/>
          <p:nvPr/>
        </p:nvSpPr>
        <p:spPr>
          <a:xfrm>
            <a:off x="401888" y="1711540"/>
            <a:ext cx="5608999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>
                <a:solidFill>
                  <a:srgbClr val="4B2573"/>
                </a:solidFill>
                <a:latin typeface="All Round Gothic Bold" panose="020B0803020202020104" pitchFamily="34" charset="0"/>
              </a:rPr>
              <a:t>GRUND UND ZIEL </a:t>
            </a:r>
            <a:r>
              <a:rPr lang="de-de" sz="850" b="1">
                <a:solidFill>
                  <a:srgbClr val="4B2573"/>
                </a:solidFill>
                <a:latin typeface="All Round Gothic Bold" panose="020B0803020202020104" pitchFamily="34" charset="0"/>
              </a:rPr>
              <a:t>DES </a:t>
            </a:r>
            <a:r>
              <a:rPr lang="de-de" sz="850" b="1" dirty="0">
                <a:solidFill>
                  <a:srgbClr val="4B2573"/>
                </a:solidFill>
                <a:latin typeface="All Round Gothic Bold" panose="020B0803020202020104" pitchFamily="34" charset="0"/>
              </a:rPr>
              <a:t>MEETINGS</a:t>
            </a:r>
            <a:r>
              <a:rPr lang="de-DE" sz="850" b="1" dirty="0">
                <a:solidFill>
                  <a:srgbClr val="4B2573"/>
                </a:solidFill>
                <a:latin typeface="All Round Gothic Bold" panose="020B0803020202020104" pitchFamily="34" charset="0"/>
              </a:rPr>
              <a:t>:</a:t>
            </a:r>
            <a:endParaRPr lang="de-de" sz="850" b="1" dirty="0">
              <a:solidFill>
                <a:srgbClr val="4B2573"/>
              </a:solidFill>
              <a:latin typeface="All Round Gothic Bold" panose="020B08030202020201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D243378-0A7B-0D4E-9A47-988A7E4BA174}"/>
              </a:ext>
            </a:extLst>
          </p:cNvPr>
          <p:cNvSpPr txBox="1"/>
          <p:nvPr/>
        </p:nvSpPr>
        <p:spPr>
          <a:xfrm>
            <a:off x="399554" y="2704058"/>
            <a:ext cx="109319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>
                <a:solidFill>
                  <a:srgbClr val="4B2573"/>
                </a:solidFill>
                <a:latin typeface="All Round Gothic Bold" panose="020B0803020202020104" pitchFamily="34" charset="0"/>
              </a:rPr>
              <a:t>DATUM: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52AA8DE-BD1B-B843-8456-48F68DA3B2BE}"/>
              </a:ext>
            </a:extLst>
          </p:cNvPr>
          <p:cNvSpPr txBox="1"/>
          <p:nvPr/>
        </p:nvSpPr>
        <p:spPr>
          <a:xfrm>
            <a:off x="404017" y="4354900"/>
            <a:ext cx="109319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AGENDA</a:t>
            </a:r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PUNKT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C7D804C-5024-4E49-B329-3CDE1A2B1664}"/>
              </a:ext>
            </a:extLst>
          </p:cNvPr>
          <p:cNvSpPr txBox="1"/>
          <p:nvPr/>
        </p:nvSpPr>
        <p:spPr>
          <a:xfrm>
            <a:off x="399554" y="3014840"/>
            <a:ext cx="1093193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>
                <a:solidFill>
                  <a:srgbClr val="4B2573"/>
                </a:solidFill>
                <a:latin typeface="All Round Gothic Bold" panose="020B0803020202020104" pitchFamily="34" charset="0"/>
              </a:rPr>
              <a:t>TEILNEHMER: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C20CB9-2F4C-3942-8F3F-AAD7B5D8A5A9}"/>
              </a:ext>
            </a:extLst>
          </p:cNvPr>
          <p:cNvSpPr txBox="1"/>
          <p:nvPr/>
        </p:nvSpPr>
        <p:spPr>
          <a:xfrm>
            <a:off x="1689610" y="4354900"/>
            <a:ext cx="1435454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>
                <a:solidFill>
                  <a:schemeClr val="bg1"/>
                </a:solidFill>
                <a:latin typeface="All Round Gothic Bold" panose="020B0803020202020104" pitchFamily="34" charset="0"/>
              </a:rPr>
              <a:t>GETROFFENE ENTSCHEIDUNG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211717-59BB-154F-AE7E-D405183D36CC}"/>
              </a:ext>
            </a:extLst>
          </p:cNvPr>
          <p:cNvSpPr txBox="1"/>
          <p:nvPr/>
        </p:nvSpPr>
        <p:spPr>
          <a:xfrm>
            <a:off x="3515608" y="4354900"/>
            <a:ext cx="16098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AKTION DURCHZUFÜHREN U</a:t>
            </a:r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ND</a:t>
            </a:r>
            <a:b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</a:br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VERANTWORTLICHE PERSON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25243A-4B00-424B-914A-9089AB635707}"/>
              </a:ext>
            </a:extLst>
          </p:cNvPr>
          <p:cNvSpPr txBox="1"/>
          <p:nvPr/>
        </p:nvSpPr>
        <p:spPr>
          <a:xfrm>
            <a:off x="5301226" y="4354900"/>
            <a:ext cx="169836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AKTION DURCHZUFÜHREN </a:t>
            </a:r>
            <a:r>
              <a:rPr lang="de-DE" sz="850" b="1" dirty="0">
                <a:solidFill>
                  <a:schemeClr val="bg1"/>
                </a:solidFill>
                <a:latin typeface="All Round Gothic Bold" panose="020B0803020202020104" pitchFamily="34" charset="0"/>
              </a:rPr>
              <a:t>BIS</a:t>
            </a:r>
            <a:endParaRPr lang="de-de" sz="850" b="1" dirty="0">
              <a:solidFill>
                <a:schemeClr val="bg1"/>
              </a:solidFill>
              <a:latin typeface="All Round Gothic Bold" panose="020B0803020202020104" pitchFamily="34" charset="0"/>
            </a:endParaRPr>
          </a:p>
          <a:p>
            <a:endParaRPr lang="de-de" sz="850" dirty="0">
              <a:solidFill>
                <a:schemeClr val="bg1"/>
              </a:solidFill>
              <a:latin typeface="All Round Gothic" panose="020B05030202020201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DE5F1F2-8342-5C47-B37A-82E7034038BF}"/>
              </a:ext>
            </a:extLst>
          </p:cNvPr>
          <p:cNvSpPr/>
          <p:nvPr/>
        </p:nvSpPr>
        <p:spPr>
          <a:xfrm>
            <a:off x="423996" y="1668381"/>
            <a:ext cx="6655026" cy="942527"/>
          </a:xfrm>
          <a:prstGeom prst="roundRect">
            <a:avLst>
              <a:gd name="adj" fmla="val 7345"/>
            </a:avLst>
          </a:prstGeom>
          <a:noFill/>
          <a:ln>
            <a:solidFill>
              <a:srgbClr val="D9D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D7573999-E327-A149-A3E6-7D848D133225}"/>
              </a:ext>
            </a:extLst>
          </p:cNvPr>
          <p:cNvSpPr/>
          <p:nvPr/>
        </p:nvSpPr>
        <p:spPr>
          <a:xfrm>
            <a:off x="423996" y="3011269"/>
            <a:ext cx="6655026" cy="1156394"/>
          </a:xfrm>
          <a:prstGeom prst="roundRect">
            <a:avLst>
              <a:gd name="adj" fmla="val 7345"/>
            </a:avLst>
          </a:prstGeom>
          <a:noFill/>
          <a:ln>
            <a:solidFill>
              <a:srgbClr val="D9D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E43B0E1F-B8FD-4D41-A235-368E3A3562B0}"/>
              </a:ext>
            </a:extLst>
          </p:cNvPr>
          <p:cNvSpPr/>
          <p:nvPr/>
        </p:nvSpPr>
        <p:spPr>
          <a:xfrm>
            <a:off x="423995" y="1361879"/>
            <a:ext cx="5014903" cy="218855"/>
          </a:xfrm>
          <a:prstGeom prst="roundRect">
            <a:avLst>
              <a:gd name="adj" fmla="val 24924"/>
            </a:avLst>
          </a:prstGeom>
          <a:noFill/>
          <a:ln>
            <a:solidFill>
              <a:srgbClr val="D9D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62C963E5-0DAC-F14E-AA4E-A38FFC4C315B}"/>
              </a:ext>
            </a:extLst>
          </p:cNvPr>
          <p:cNvSpPr/>
          <p:nvPr/>
        </p:nvSpPr>
        <p:spPr>
          <a:xfrm>
            <a:off x="423996" y="2704442"/>
            <a:ext cx="6655026" cy="212640"/>
          </a:xfrm>
          <a:prstGeom prst="roundRect">
            <a:avLst>
              <a:gd name="adj" fmla="val 20172"/>
            </a:avLst>
          </a:prstGeom>
          <a:noFill/>
          <a:ln>
            <a:solidFill>
              <a:srgbClr val="D9D1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C43A4D-C089-4843-BB76-EE23C0E85F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06927">
            <a:off x="5729969" y="250195"/>
            <a:ext cx="1402494" cy="1353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07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e840aab-2c98-4460-8b0d-6d22b2977c50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16C62398618A49A5881452E2FE0738" ma:contentTypeVersion="6" ma:contentTypeDescription="Een nieuw document maken." ma:contentTypeScope="" ma:versionID="fd5835de3b8de848461c8930c2ee4252">
  <xsd:schema xmlns:xsd="http://www.w3.org/2001/XMLSchema" xmlns:xs="http://www.w3.org/2001/XMLSchema" xmlns:p="http://schemas.microsoft.com/office/2006/metadata/properties" xmlns:ns2="0e840aab-2c98-4460-8b0d-6d22b2977c50" xmlns:ns3="38a82829-e7d3-4d85-996c-40691af4f610" targetNamespace="http://schemas.microsoft.com/office/2006/metadata/properties" ma:root="true" ma:fieldsID="db6108f5d46c5091ee835abbb1630481" ns2:_="" ns3:_="">
    <xsd:import namespace="0e840aab-2c98-4460-8b0d-6d22b2977c50"/>
    <xsd:import namespace="38a82829-e7d3-4d85-996c-40691af4f6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40aab-2c98-4460-8b0d-6d22b2977c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82829-e7d3-4d85-996c-40691af4f6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E96A3E-30DC-4C7F-8913-468844B71402}">
  <ds:schemaRefs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  <ds:schemaRef ds:uri="http://purl.org/dc/elements/1.1/"/>
    <ds:schemaRef ds:uri="02f0a350-de16-40c5-9d47-eccf01ec6717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e367831-55bf-4d68-a390-9a9dc8adc7a6"/>
    <ds:schemaRef ds:uri="0e840aab-2c98-4460-8b0d-6d22b2977c50"/>
  </ds:schemaRefs>
</ds:datastoreItem>
</file>

<file path=customXml/itemProps2.xml><?xml version="1.0" encoding="utf-8"?>
<ds:datastoreItem xmlns:ds="http://schemas.openxmlformats.org/officeDocument/2006/customXml" ds:itemID="{C5AE4240-04CC-4790-ACA2-F1152E001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40aab-2c98-4460-8b0d-6d22b2977c50"/>
    <ds:schemaRef ds:uri="38a82829-e7d3-4d85-996c-40691af4f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BCCD00-D154-47CC-85C9-A6192D2757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All Round Gothic</vt:lpstr>
      <vt:lpstr>All Round Gothic Bold</vt:lpstr>
      <vt:lpstr>Arial</vt:lpstr>
      <vt:lpstr>Calibri</vt:lpstr>
      <vt:lpstr>Calibri Light</vt:lpstr>
      <vt:lpstr>Cashew Apple Ale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 Jarman</dc:creator>
  <cp:lastModifiedBy>Heike Personal</cp:lastModifiedBy>
  <cp:revision>28</cp:revision>
  <dcterms:created xsi:type="dcterms:W3CDTF">2019-08-13T09:07:32Z</dcterms:created>
  <dcterms:modified xsi:type="dcterms:W3CDTF">2023-04-20T13:40:26Z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0x0101009216C62398618A49A5881452E2FE0738</vt:lpwstr>
  </property>
  <property fmtid="{D5CDD505-2E9C-101B-9397-08002B2CF9AE}" pid="3" name="Order">
    <vt:r8>790000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  <property fmtid="{D5CDD505-2E9C-101B-9397-08002B2CF9AE}" pid="11" name="ComplianceAssetId">
    <vt:lpwstr/>
  </property>
</Properties>
</file>